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28800425" cy="43200638"/>
  <p:notesSz cx="6858000" cy="9144000"/>
  <p:defaultTextStyle>
    <a:defPPr>
      <a:defRPr lang="en-US"/>
    </a:defPPr>
    <a:lvl1pPr marL="0" algn="l" defTabSz="3455975" rtl="0" eaLnBrk="1" latinLnBrk="0" hangingPunct="1">
      <a:defRPr sz="6803" kern="1200">
        <a:solidFill>
          <a:schemeClr val="tx1"/>
        </a:solidFill>
        <a:latin typeface="+mn-lt"/>
        <a:ea typeface="+mn-ea"/>
        <a:cs typeface="+mn-cs"/>
      </a:defRPr>
    </a:lvl1pPr>
    <a:lvl2pPr marL="1727987" algn="l" defTabSz="3455975" rtl="0" eaLnBrk="1" latinLnBrk="0" hangingPunct="1">
      <a:defRPr sz="6803" kern="1200">
        <a:solidFill>
          <a:schemeClr val="tx1"/>
        </a:solidFill>
        <a:latin typeface="+mn-lt"/>
        <a:ea typeface="+mn-ea"/>
        <a:cs typeface="+mn-cs"/>
      </a:defRPr>
    </a:lvl2pPr>
    <a:lvl3pPr marL="3455975" algn="l" defTabSz="3455975" rtl="0" eaLnBrk="1" latinLnBrk="0" hangingPunct="1">
      <a:defRPr sz="6803" kern="1200">
        <a:solidFill>
          <a:schemeClr val="tx1"/>
        </a:solidFill>
        <a:latin typeface="+mn-lt"/>
        <a:ea typeface="+mn-ea"/>
        <a:cs typeface="+mn-cs"/>
      </a:defRPr>
    </a:lvl3pPr>
    <a:lvl4pPr marL="5183962" algn="l" defTabSz="3455975" rtl="0" eaLnBrk="1" latinLnBrk="0" hangingPunct="1">
      <a:defRPr sz="6803" kern="1200">
        <a:solidFill>
          <a:schemeClr val="tx1"/>
        </a:solidFill>
        <a:latin typeface="+mn-lt"/>
        <a:ea typeface="+mn-ea"/>
        <a:cs typeface="+mn-cs"/>
      </a:defRPr>
    </a:lvl4pPr>
    <a:lvl5pPr marL="6911950" algn="l" defTabSz="3455975" rtl="0" eaLnBrk="1" latinLnBrk="0" hangingPunct="1">
      <a:defRPr sz="6803" kern="1200">
        <a:solidFill>
          <a:schemeClr val="tx1"/>
        </a:solidFill>
        <a:latin typeface="+mn-lt"/>
        <a:ea typeface="+mn-ea"/>
        <a:cs typeface="+mn-cs"/>
      </a:defRPr>
    </a:lvl5pPr>
    <a:lvl6pPr marL="8639937" algn="l" defTabSz="3455975" rtl="0" eaLnBrk="1" latinLnBrk="0" hangingPunct="1">
      <a:defRPr sz="6803" kern="1200">
        <a:solidFill>
          <a:schemeClr val="tx1"/>
        </a:solidFill>
        <a:latin typeface="+mn-lt"/>
        <a:ea typeface="+mn-ea"/>
        <a:cs typeface="+mn-cs"/>
      </a:defRPr>
    </a:lvl6pPr>
    <a:lvl7pPr marL="10367924" algn="l" defTabSz="3455975" rtl="0" eaLnBrk="1" latinLnBrk="0" hangingPunct="1">
      <a:defRPr sz="6803" kern="1200">
        <a:solidFill>
          <a:schemeClr val="tx1"/>
        </a:solidFill>
        <a:latin typeface="+mn-lt"/>
        <a:ea typeface="+mn-ea"/>
        <a:cs typeface="+mn-cs"/>
      </a:defRPr>
    </a:lvl7pPr>
    <a:lvl8pPr marL="12095912" algn="l" defTabSz="3455975" rtl="0" eaLnBrk="1" latinLnBrk="0" hangingPunct="1">
      <a:defRPr sz="6803" kern="1200">
        <a:solidFill>
          <a:schemeClr val="tx1"/>
        </a:solidFill>
        <a:latin typeface="+mn-lt"/>
        <a:ea typeface="+mn-ea"/>
        <a:cs typeface="+mn-cs"/>
      </a:defRPr>
    </a:lvl8pPr>
    <a:lvl9pPr marL="13823899" algn="l" defTabSz="3455975" rtl="0" eaLnBrk="1" latinLnBrk="0" hangingPunct="1">
      <a:defRPr sz="6803"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3606">
          <p15:clr>
            <a:srgbClr val="A4A3A4"/>
          </p15:clr>
        </p15:guide>
        <p15:guide id="2" pos="90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995" autoAdjust="0"/>
    <p:restoredTop sz="95082" autoAdjust="0"/>
  </p:normalViewPr>
  <p:slideViewPr>
    <p:cSldViewPr snapToGrid="0">
      <p:cViewPr>
        <p:scale>
          <a:sx n="30" d="100"/>
          <a:sy n="30" d="100"/>
        </p:scale>
        <p:origin x="-1296" y="-72"/>
      </p:cViewPr>
      <p:guideLst>
        <p:guide orient="horz" pos="13606"/>
        <p:guide pos="90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en-US" smtClean="0"/>
              <a:t>Click to edit Master title style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043816-E736-4CCF-96D1-5F8C3D5494B3}" type="datetimeFigureOut">
              <a:rPr lang="en-PH" smtClean="0"/>
              <a:t>2/19/2019</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886D5E17-C5DC-49ED-B3D1-96B630698B4A}" type="slidenum">
              <a:rPr lang="en-PH" smtClean="0"/>
              <a:t>‹#›</a:t>
            </a:fld>
            <a:endParaRPr lang="en-PH"/>
          </a:p>
        </p:txBody>
      </p:sp>
    </p:spTree>
    <p:extLst>
      <p:ext uri="{BB962C8B-B14F-4D97-AF65-F5344CB8AC3E}">
        <p14:creationId xmlns:p14="http://schemas.microsoft.com/office/powerpoint/2010/main" val="2070837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043816-E736-4CCF-96D1-5F8C3D5494B3}" type="datetimeFigureOut">
              <a:rPr lang="en-PH" smtClean="0"/>
              <a:t>2/19/2019</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886D5E17-C5DC-49ED-B3D1-96B630698B4A}" type="slidenum">
              <a:rPr lang="en-PH" smtClean="0"/>
              <a:t>‹#›</a:t>
            </a:fld>
            <a:endParaRPr lang="en-PH"/>
          </a:p>
        </p:txBody>
      </p:sp>
    </p:spTree>
    <p:extLst>
      <p:ext uri="{BB962C8B-B14F-4D97-AF65-F5344CB8AC3E}">
        <p14:creationId xmlns:p14="http://schemas.microsoft.com/office/powerpoint/2010/main" val="162725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610306" y="2300034"/>
            <a:ext cx="6210092" cy="366105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80031" y="2300034"/>
            <a:ext cx="18270270" cy="366105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043816-E736-4CCF-96D1-5F8C3D5494B3}" type="datetimeFigureOut">
              <a:rPr lang="en-PH" smtClean="0"/>
              <a:t>2/19/2019</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886D5E17-C5DC-49ED-B3D1-96B630698B4A}" type="slidenum">
              <a:rPr lang="en-PH" smtClean="0"/>
              <a:t>‹#›</a:t>
            </a:fld>
            <a:endParaRPr lang="en-PH"/>
          </a:p>
        </p:txBody>
      </p:sp>
    </p:spTree>
    <p:extLst>
      <p:ext uri="{BB962C8B-B14F-4D97-AF65-F5344CB8AC3E}">
        <p14:creationId xmlns:p14="http://schemas.microsoft.com/office/powerpoint/2010/main" val="1457877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043816-E736-4CCF-96D1-5F8C3D5494B3}" type="datetimeFigureOut">
              <a:rPr lang="en-PH" smtClean="0"/>
              <a:t>2/19/2019</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886D5E17-C5DC-49ED-B3D1-96B630698B4A}" type="slidenum">
              <a:rPr lang="en-PH" smtClean="0"/>
              <a:t>‹#›</a:t>
            </a:fld>
            <a:endParaRPr lang="en-PH"/>
          </a:p>
        </p:txBody>
      </p:sp>
    </p:spTree>
    <p:extLst>
      <p:ext uri="{BB962C8B-B14F-4D97-AF65-F5344CB8AC3E}">
        <p14:creationId xmlns:p14="http://schemas.microsoft.com/office/powerpoint/2010/main" val="1279953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65030" y="10770172"/>
            <a:ext cx="24840367" cy="17970262"/>
          </a:xfrm>
        </p:spPr>
        <p:txBody>
          <a:bodyPr anchor="b"/>
          <a:lstStyle>
            <a:lvl1pPr>
              <a:defRPr sz="18898"/>
            </a:lvl1pPr>
          </a:lstStyle>
          <a:p>
            <a:r>
              <a:rPr lang="en-US" smtClean="0"/>
              <a:t>Click to edit Master title style</a:t>
            </a:r>
            <a:endParaRPr lang="en-US" dirty="0"/>
          </a:p>
        </p:txBody>
      </p:sp>
      <p:sp>
        <p:nvSpPr>
          <p:cNvPr id="3" name="Text Placeholder 2"/>
          <p:cNvSpPr>
            <a:spLocks noGrp="1"/>
          </p:cNvSpPr>
          <p:nvPr>
            <p:ph type="body" idx="1"/>
          </p:nvPr>
        </p:nvSpPr>
        <p:spPr>
          <a:xfrm>
            <a:off x="1965030" y="28910440"/>
            <a:ext cx="24840367" cy="9450136"/>
          </a:xfrm>
        </p:spPr>
        <p:txBody>
          <a:bodyPr/>
          <a:lstStyle>
            <a:lvl1pPr marL="0" indent="0">
              <a:buNone/>
              <a:defRPr sz="7559">
                <a:solidFill>
                  <a:schemeClr val="tx1"/>
                </a:solidFill>
              </a:defRPr>
            </a:lvl1pPr>
            <a:lvl2pPr marL="1440043" indent="0">
              <a:buNone/>
              <a:defRPr sz="6299">
                <a:solidFill>
                  <a:schemeClr val="tx1">
                    <a:tint val="75000"/>
                  </a:schemeClr>
                </a:solidFill>
              </a:defRPr>
            </a:lvl2pPr>
            <a:lvl3pPr marL="2880086" indent="0">
              <a:buNone/>
              <a:defRPr sz="5669">
                <a:solidFill>
                  <a:schemeClr val="tx1">
                    <a:tint val="75000"/>
                  </a:schemeClr>
                </a:solidFill>
              </a:defRPr>
            </a:lvl3pPr>
            <a:lvl4pPr marL="4320129" indent="0">
              <a:buNone/>
              <a:defRPr sz="5040">
                <a:solidFill>
                  <a:schemeClr val="tx1">
                    <a:tint val="75000"/>
                  </a:schemeClr>
                </a:solidFill>
              </a:defRPr>
            </a:lvl4pPr>
            <a:lvl5pPr marL="5760171" indent="0">
              <a:buNone/>
              <a:defRPr sz="5040">
                <a:solidFill>
                  <a:schemeClr val="tx1">
                    <a:tint val="75000"/>
                  </a:schemeClr>
                </a:solidFill>
              </a:defRPr>
            </a:lvl5pPr>
            <a:lvl6pPr marL="7200214" indent="0">
              <a:buNone/>
              <a:defRPr sz="5040">
                <a:solidFill>
                  <a:schemeClr val="tx1">
                    <a:tint val="75000"/>
                  </a:schemeClr>
                </a:solidFill>
              </a:defRPr>
            </a:lvl6pPr>
            <a:lvl7pPr marL="8640257" indent="0">
              <a:buNone/>
              <a:defRPr sz="5040">
                <a:solidFill>
                  <a:schemeClr val="tx1">
                    <a:tint val="75000"/>
                  </a:schemeClr>
                </a:solidFill>
              </a:defRPr>
            </a:lvl7pPr>
            <a:lvl8pPr marL="10080300" indent="0">
              <a:buNone/>
              <a:defRPr sz="5040">
                <a:solidFill>
                  <a:schemeClr val="tx1">
                    <a:tint val="75000"/>
                  </a:schemeClr>
                </a:solidFill>
              </a:defRPr>
            </a:lvl8pPr>
            <a:lvl9pPr marL="11520343" indent="0">
              <a:buNone/>
              <a:defRPr sz="504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043816-E736-4CCF-96D1-5F8C3D5494B3}" type="datetimeFigureOut">
              <a:rPr lang="en-PH" smtClean="0"/>
              <a:t>2/19/2019</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886D5E17-C5DC-49ED-B3D1-96B630698B4A}" type="slidenum">
              <a:rPr lang="en-PH" smtClean="0"/>
              <a:t>‹#›</a:t>
            </a:fld>
            <a:endParaRPr lang="en-PH"/>
          </a:p>
        </p:txBody>
      </p:sp>
    </p:spTree>
    <p:extLst>
      <p:ext uri="{BB962C8B-B14F-4D97-AF65-F5344CB8AC3E}">
        <p14:creationId xmlns:p14="http://schemas.microsoft.com/office/powerpoint/2010/main" val="2182148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80029" y="11500170"/>
            <a:ext cx="12240181" cy="2741040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4580215" y="11500170"/>
            <a:ext cx="12240181" cy="2741040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043816-E736-4CCF-96D1-5F8C3D5494B3}" type="datetimeFigureOut">
              <a:rPr lang="en-PH" smtClean="0"/>
              <a:t>2/19/2019</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886D5E17-C5DC-49ED-B3D1-96B630698B4A}" type="slidenum">
              <a:rPr lang="en-PH" smtClean="0"/>
              <a:t>‹#›</a:t>
            </a:fld>
            <a:endParaRPr lang="en-PH"/>
          </a:p>
        </p:txBody>
      </p:sp>
    </p:spTree>
    <p:extLst>
      <p:ext uri="{BB962C8B-B14F-4D97-AF65-F5344CB8AC3E}">
        <p14:creationId xmlns:p14="http://schemas.microsoft.com/office/powerpoint/2010/main" val="1166249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3780" y="2300044"/>
            <a:ext cx="24840367" cy="835012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983784" y="10590160"/>
            <a:ext cx="12183928" cy="5190073"/>
          </a:xfrm>
        </p:spPr>
        <p:txBody>
          <a:bodyPr anchor="b"/>
          <a:lstStyle>
            <a:lvl1pPr marL="0" indent="0">
              <a:buNone/>
              <a:defRPr sz="7559" b="1"/>
            </a:lvl1pPr>
            <a:lvl2pPr marL="1440043" indent="0">
              <a:buNone/>
              <a:defRPr sz="6299" b="1"/>
            </a:lvl2pPr>
            <a:lvl3pPr marL="2880086" indent="0">
              <a:buNone/>
              <a:defRPr sz="5669" b="1"/>
            </a:lvl3pPr>
            <a:lvl4pPr marL="4320129" indent="0">
              <a:buNone/>
              <a:defRPr sz="5040" b="1"/>
            </a:lvl4pPr>
            <a:lvl5pPr marL="5760171" indent="0">
              <a:buNone/>
              <a:defRPr sz="5040" b="1"/>
            </a:lvl5pPr>
            <a:lvl6pPr marL="7200214" indent="0">
              <a:buNone/>
              <a:defRPr sz="5040" b="1"/>
            </a:lvl6pPr>
            <a:lvl7pPr marL="8640257" indent="0">
              <a:buNone/>
              <a:defRPr sz="5040" b="1"/>
            </a:lvl7pPr>
            <a:lvl8pPr marL="10080300" indent="0">
              <a:buNone/>
              <a:defRPr sz="5040" b="1"/>
            </a:lvl8pPr>
            <a:lvl9pPr marL="11520343" indent="0">
              <a:buNone/>
              <a:defRPr sz="5040" b="1"/>
            </a:lvl9pPr>
          </a:lstStyle>
          <a:p>
            <a:pPr lvl="0"/>
            <a:r>
              <a:rPr lang="en-US" smtClean="0"/>
              <a:t>Edit Master text styles</a:t>
            </a:r>
          </a:p>
        </p:txBody>
      </p:sp>
      <p:sp>
        <p:nvSpPr>
          <p:cNvPr id="4" name="Content Placeholder 3"/>
          <p:cNvSpPr>
            <a:spLocks noGrp="1"/>
          </p:cNvSpPr>
          <p:nvPr>
            <p:ph sz="half" idx="2"/>
          </p:nvPr>
        </p:nvSpPr>
        <p:spPr>
          <a:xfrm>
            <a:off x="1983784" y="15780233"/>
            <a:ext cx="12183928" cy="2321034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4580217" y="10590160"/>
            <a:ext cx="12243932" cy="5190073"/>
          </a:xfrm>
        </p:spPr>
        <p:txBody>
          <a:bodyPr anchor="b"/>
          <a:lstStyle>
            <a:lvl1pPr marL="0" indent="0">
              <a:buNone/>
              <a:defRPr sz="7559" b="1"/>
            </a:lvl1pPr>
            <a:lvl2pPr marL="1440043" indent="0">
              <a:buNone/>
              <a:defRPr sz="6299" b="1"/>
            </a:lvl2pPr>
            <a:lvl3pPr marL="2880086" indent="0">
              <a:buNone/>
              <a:defRPr sz="5669" b="1"/>
            </a:lvl3pPr>
            <a:lvl4pPr marL="4320129" indent="0">
              <a:buNone/>
              <a:defRPr sz="5040" b="1"/>
            </a:lvl4pPr>
            <a:lvl5pPr marL="5760171" indent="0">
              <a:buNone/>
              <a:defRPr sz="5040" b="1"/>
            </a:lvl5pPr>
            <a:lvl6pPr marL="7200214" indent="0">
              <a:buNone/>
              <a:defRPr sz="5040" b="1"/>
            </a:lvl6pPr>
            <a:lvl7pPr marL="8640257" indent="0">
              <a:buNone/>
              <a:defRPr sz="5040" b="1"/>
            </a:lvl7pPr>
            <a:lvl8pPr marL="10080300" indent="0">
              <a:buNone/>
              <a:defRPr sz="5040" b="1"/>
            </a:lvl8pPr>
            <a:lvl9pPr marL="11520343" indent="0">
              <a:buNone/>
              <a:defRPr sz="5040" b="1"/>
            </a:lvl9pPr>
          </a:lstStyle>
          <a:p>
            <a:pPr lvl="0"/>
            <a:r>
              <a:rPr lang="en-US" smtClean="0"/>
              <a:t>Edit Master text styles</a:t>
            </a:r>
          </a:p>
        </p:txBody>
      </p:sp>
      <p:sp>
        <p:nvSpPr>
          <p:cNvPr id="6" name="Content Placeholder 5"/>
          <p:cNvSpPr>
            <a:spLocks noGrp="1"/>
          </p:cNvSpPr>
          <p:nvPr>
            <p:ph sz="quarter" idx="4"/>
          </p:nvPr>
        </p:nvSpPr>
        <p:spPr>
          <a:xfrm>
            <a:off x="14580217" y="15780233"/>
            <a:ext cx="12243932" cy="2321034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043816-E736-4CCF-96D1-5F8C3D5494B3}" type="datetimeFigureOut">
              <a:rPr lang="en-PH" smtClean="0"/>
              <a:t>2/19/2019</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886D5E17-C5DC-49ED-B3D1-96B630698B4A}" type="slidenum">
              <a:rPr lang="en-PH" smtClean="0"/>
              <a:t>‹#›</a:t>
            </a:fld>
            <a:endParaRPr lang="en-PH"/>
          </a:p>
        </p:txBody>
      </p:sp>
    </p:spTree>
    <p:extLst>
      <p:ext uri="{BB962C8B-B14F-4D97-AF65-F5344CB8AC3E}">
        <p14:creationId xmlns:p14="http://schemas.microsoft.com/office/powerpoint/2010/main" val="318990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043816-E736-4CCF-96D1-5F8C3D5494B3}" type="datetimeFigureOut">
              <a:rPr lang="en-PH" smtClean="0"/>
              <a:t>2/19/2019</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886D5E17-C5DC-49ED-B3D1-96B630698B4A}" type="slidenum">
              <a:rPr lang="en-PH" smtClean="0"/>
              <a:t>‹#›</a:t>
            </a:fld>
            <a:endParaRPr lang="en-PH"/>
          </a:p>
        </p:txBody>
      </p:sp>
    </p:spTree>
    <p:extLst>
      <p:ext uri="{BB962C8B-B14F-4D97-AF65-F5344CB8AC3E}">
        <p14:creationId xmlns:p14="http://schemas.microsoft.com/office/powerpoint/2010/main" val="3893826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043816-E736-4CCF-96D1-5F8C3D5494B3}" type="datetimeFigureOut">
              <a:rPr lang="en-PH" smtClean="0"/>
              <a:t>2/19/2019</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886D5E17-C5DC-49ED-B3D1-96B630698B4A}" type="slidenum">
              <a:rPr lang="en-PH" smtClean="0"/>
              <a:t>‹#›</a:t>
            </a:fld>
            <a:endParaRPr lang="en-PH"/>
          </a:p>
        </p:txBody>
      </p:sp>
    </p:spTree>
    <p:extLst>
      <p:ext uri="{BB962C8B-B14F-4D97-AF65-F5344CB8AC3E}">
        <p14:creationId xmlns:p14="http://schemas.microsoft.com/office/powerpoint/2010/main" val="3856173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3780" y="2880042"/>
            <a:ext cx="9288887" cy="10080149"/>
          </a:xfrm>
        </p:spPr>
        <p:txBody>
          <a:bodyPr anchor="b"/>
          <a:lstStyle>
            <a:lvl1pPr>
              <a:defRPr sz="10079"/>
            </a:lvl1pPr>
          </a:lstStyle>
          <a:p>
            <a:r>
              <a:rPr lang="en-US" smtClean="0"/>
              <a:t>Click to edit Master title style</a:t>
            </a:r>
            <a:endParaRPr lang="en-US" dirty="0"/>
          </a:p>
        </p:txBody>
      </p:sp>
      <p:sp>
        <p:nvSpPr>
          <p:cNvPr id="3" name="Content Placeholder 2"/>
          <p:cNvSpPr>
            <a:spLocks noGrp="1"/>
          </p:cNvSpPr>
          <p:nvPr>
            <p:ph idx="1"/>
          </p:nvPr>
        </p:nvSpPr>
        <p:spPr>
          <a:xfrm>
            <a:off x="12243932" y="6220102"/>
            <a:ext cx="14580215" cy="30700453"/>
          </a:xfrm>
        </p:spPr>
        <p:txBody>
          <a:bodyPr/>
          <a:lstStyle>
            <a:lvl1pPr>
              <a:defRPr sz="10079"/>
            </a:lvl1pPr>
            <a:lvl2pPr>
              <a:defRPr sz="8819"/>
            </a:lvl2pPr>
            <a:lvl3pPr>
              <a:defRPr sz="7559"/>
            </a:lvl3pPr>
            <a:lvl4pPr>
              <a:defRPr sz="6299"/>
            </a:lvl4pPr>
            <a:lvl5pPr>
              <a:defRPr sz="6299"/>
            </a:lvl5pPr>
            <a:lvl6pPr>
              <a:defRPr sz="6299"/>
            </a:lvl6pPr>
            <a:lvl7pPr>
              <a:defRPr sz="6299"/>
            </a:lvl7pPr>
            <a:lvl8pPr>
              <a:defRPr sz="6299"/>
            </a:lvl8pPr>
            <a:lvl9pPr>
              <a:defRPr sz="6299"/>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83780" y="12960191"/>
            <a:ext cx="9288887" cy="24010358"/>
          </a:xfrm>
        </p:spPr>
        <p:txBody>
          <a:bodyPr/>
          <a:lstStyle>
            <a:lvl1pPr marL="0" indent="0">
              <a:buNone/>
              <a:defRPr sz="5040"/>
            </a:lvl1pPr>
            <a:lvl2pPr marL="1440043" indent="0">
              <a:buNone/>
              <a:defRPr sz="4410"/>
            </a:lvl2pPr>
            <a:lvl3pPr marL="2880086" indent="0">
              <a:buNone/>
              <a:defRPr sz="3780"/>
            </a:lvl3pPr>
            <a:lvl4pPr marL="4320129" indent="0">
              <a:buNone/>
              <a:defRPr sz="3150"/>
            </a:lvl4pPr>
            <a:lvl5pPr marL="5760171" indent="0">
              <a:buNone/>
              <a:defRPr sz="3150"/>
            </a:lvl5pPr>
            <a:lvl6pPr marL="7200214" indent="0">
              <a:buNone/>
              <a:defRPr sz="3150"/>
            </a:lvl6pPr>
            <a:lvl7pPr marL="8640257" indent="0">
              <a:buNone/>
              <a:defRPr sz="3150"/>
            </a:lvl7pPr>
            <a:lvl8pPr marL="10080300" indent="0">
              <a:buNone/>
              <a:defRPr sz="3150"/>
            </a:lvl8pPr>
            <a:lvl9pPr marL="11520343" indent="0">
              <a:buNone/>
              <a:defRPr sz="3150"/>
            </a:lvl9pPr>
          </a:lstStyle>
          <a:p>
            <a:pPr lvl="0"/>
            <a:r>
              <a:rPr lang="en-US" smtClean="0"/>
              <a:t>Edit Master text styles</a:t>
            </a:r>
          </a:p>
        </p:txBody>
      </p:sp>
      <p:sp>
        <p:nvSpPr>
          <p:cNvPr id="5" name="Date Placeholder 4"/>
          <p:cNvSpPr>
            <a:spLocks noGrp="1"/>
          </p:cNvSpPr>
          <p:nvPr>
            <p:ph type="dt" sz="half" idx="10"/>
          </p:nvPr>
        </p:nvSpPr>
        <p:spPr/>
        <p:txBody>
          <a:bodyPr/>
          <a:lstStyle/>
          <a:p>
            <a:fld id="{48043816-E736-4CCF-96D1-5F8C3D5494B3}" type="datetimeFigureOut">
              <a:rPr lang="en-PH" smtClean="0"/>
              <a:t>2/19/2019</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886D5E17-C5DC-49ED-B3D1-96B630698B4A}" type="slidenum">
              <a:rPr lang="en-PH" smtClean="0"/>
              <a:t>‹#›</a:t>
            </a:fld>
            <a:endParaRPr lang="en-PH"/>
          </a:p>
        </p:txBody>
      </p:sp>
    </p:spTree>
    <p:extLst>
      <p:ext uri="{BB962C8B-B14F-4D97-AF65-F5344CB8AC3E}">
        <p14:creationId xmlns:p14="http://schemas.microsoft.com/office/powerpoint/2010/main" val="4011555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3780" y="2880042"/>
            <a:ext cx="9288887" cy="10080149"/>
          </a:xfrm>
        </p:spPr>
        <p:txBody>
          <a:bodyPr anchor="b"/>
          <a:lstStyle>
            <a:lvl1pPr>
              <a:defRPr sz="10079"/>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243932" y="6220102"/>
            <a:ext cx="14580215" cy="30700453"/>
          </a:xfrm>
        </p:spPr>
        <p:txBody>
          <a:bodyPr anchor="t"/>
          <a:lstStyle>
            <a:lvl1pPr marL="0" indent="0">
              <a:buNone/>
              <a:defRPr sz="10079"/>
            </a:lvl1pPr>
            <a:lvl2pPr marL="1440043" indent="0">
              <a:buNone/>
              <a:defRPr sz="8819"/>
            </a:lvl2pPr>
            <a:lvl3pPr marL="2880086" indent="0">
              <a:buNone/>
              <a:defRPr sz="7559"/>
            </a:lvl3pPr>
            <a:lvl4pPr marL="4320129" indent="0">
              <a:buNone/>
              <a:defRPr sz="6299"/>
            </a:lvl4pPr>
            <a:lvl5pPr marL="5760171" indent="0">
              <a:buNone/>
              <a:defRPr sz="6299"/>
            </a:lvl5pPr>
            <a:lvl6pPr marL="7200214" indent="0">
              <a:buNone/>
              <a:defRPr sz="6299"/>
            </a:lvl6pPr>
            <a:lvl7pPr marL="8640257" indent="0">
              <a:buNone/>
              <a:defRPr sz="6299"/>
            </a:lvl7pPr>
            <a:lvl8pPr marL="10080300" indent="0">
              <a:buNone/>
              <a:defRPr sz="6299"/>
            </a:lvl8pPr>
            <a:lvl9pPr marL="11520343" indent="0">
              <a:buNone/>
              <a:defRPr sz="6299"/>
            </a:lvl9pPr>
          </a:lstStyle>
          <a:p>
            <a:r>
              <a:rPr lang="en-US" smtClean="0"/>
              <a:t>Click icon to add picture</a:t>
            </a:r>
            <a:endParaRPr lang="en-US" dirty="0"/>
          </a:p>
        </p:txBody>
      </p:sp>
      <p:sp>
        <p:nvSpPr>
          <p:cNvPr id="4" name="Text Placeholder 3"/>
          <p:cNvSpPr>
            <a:spLocks noGrp="1"/>
          </p:cNvSpPr>
          <p:nvPr>
            <p:ph type="body" sz="half" idx="2"/>
          </p:nvPr>
        </p:nvSpPr>
        <p:spPr>
          <a:xfrm>
            <a:off x="1983780" y="12960191"/>
            <a:ext cx="9288887" cy="24010358"/>
          </a:xfrm>
        </p:spPr>
        <p:txBody>
          <a:bodyPr/>
          <a:lstStyle>
            <a:lvl1pPr marL="0" indent="0">
              <a:buNone/>
              <a:defRPr sz="5040"/>
            </a:lvl1pPr>
            <a:lvl2pPr marL="1440043" indent="0">
              <a:buNone/>
              <a:defRPr sz="4410"/>
            </a:lvl2pPr>
            <a:lvl3pPr marL="2880086" indent="0">
              <a:buNone/>
              <a:defRPr sz="3780"/>
            </a:lvl3pPr>
            <a:lvl4pPr marL="4320129" indent="0">
              <a:buNone/>
              <a:defRPr sz="3150"/>
            </a:lvl4pPr>
            <a:lvl5pPr marL="5760171" indent="0">
              <a:buNone/>
              <a:defRPr sz="3150"/>
            </a:lvl5pPr>
            <a:lvl6pPr marL="7200214" indent="0">
              <a:buNone/>
              <a:defRPr sz="3150"/>
            </a:lvl6pPr>
            <a:lvl7pPr marL="8640257" indent="0">
              <a:buNone/>
              <a:defRPr sz="3150"/>
            </a:lvl7pPr>
            <a:lvl8pPr marL="10080300" indent="0">
              <a:buNone/>
              <a:defRPr sz="3150"/>
            </a:lvl8pPr>
            <a:lvl9pPr marL="11520343" indent="0">
              <a:buNone/>
              <a:defRPr sz="3150"/>
            </a:lvl9pPr>
          </a:lstStyle>
          <a:p>
            <a:pPr lvl="0"/>
            <a:r>
              <a:rPr lang="en-US" smtClean="0"/>
              <a:t>Edit Master text styles</a:t>
            </a:r>
          </a:p>
        </p:txBody>
      </p:sp>
      <p:sp>
        <p:nvSpPr>
          <p:cNvPr id="5" name="Date Placeholder 4"/>
          <p:cNvSpPr>
            <a:spLocks noGrp="1"/>
          </p:cNvSpPr>
          <p:nvPr>
            <p:ph type="dt" sz="half" idx="10"/>
          </p:nvPr>
        </p:nvSpPr>
        <p:spPr/>
        <p:txBody>
          <a:bodyPr/>
          <a:lstStyle/>
          <a:p>
            <a:fld id="{48043816-E736-4CCF-96D1-5F8C3D5494B3}" type="datetimeFigureOut">
              <a:rPr lang="en-PH" smtClean="0"/>
              <a:t>2/19/2019</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886D5E17-C5DC-49ED-B3D1-96B630698B4A}" type="slidenum">
              <a:rPr lang="en-PH" smtClean="0"/>
              <a:t>‹#›</a:t>
            </a:fld>
            <a:endParaRPr lang="en-PH"/>
          </a:p>
        </p:txBody>
      </p:sp>
    </p:spTree>
    <p:extLst>
      <p:ext uri="{BB962C8B-B14F-4D97-AF65-F5344CB8AC3E}">
        <p14:creationId xmlns:p14="http://schemas.microsoft.com/office/powerpoint/2010/main" val="1976439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75000"/>
                  </a:schemeClr>
                </a:solidFill>
              </a:defRPr>
            </a:lvl1pPr>
          </a:lstStyle>
          <a:p>
            <a:fld id="{48043816-E736-4CCF-96D1-5F8C3D5494B3}" type="datetimeFigureOut">
              <a:rPr lang="en-PH" smtClean="0"/>
              <a:t>2/19/2019</a:t>
            </a:fld>
            <a:endParaRPr lang="en-PH"/>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75000"/>
                  </a:schemeClr>
                </a:solidFill>
              </a:defRPr>
            </a:lvl1pPr>
          </a:lstStyle>
          <a:p>
            <a:endParaRPr lang="en-PH"/>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75000"/>
                  </a:schemeClr>
                </a:solidFill>
              </a:defRPr>
            </a:lvl1pPr>
          </a:lstStyle>
          <a:p>
            <a:fld id="{886D5E17-C5DC-49ED-B3D1-96B630698B4A}" type="slidenum">
              <a:rPr lang="en-PH" smtClean="0"/>
              <a:t>‹#›</a:t>
            </a:fld>
            <a:endParaRPr lang="en-PH"/>
          </a:p>
        </p:txBody>
      </p:sp>
    </p:spTree>
    <p:extLst>
      <p:ext uri="{BB962C8B-B14F-4D97-AF65-F5344CB8AC3E}">
        <p14:creationId xmlns:p14="http://schemas.microsoft.com/office/powerpoint/2010/main" val="3679652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T Seal - 2016-Present"/>
          <p:cNvPicPr/>
          <p:nvPr/>
        </p:nvPicPr>
        <p:blipFill>
          <a:blip r:embed="rId2" cstate="print">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21456502" y="397926"/>
            <a:ext cx="5380075" cy="5146159"/>
          </a:xfrm>
          <a:prstGeom prst="rect">
            <a:avLst/>
          </a:prstGeom>
          <a:noFill/>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67144" y="22753675"/>
            <a:ext cx="13872473" cy="1961675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271" y="8925931"/>
            <a:ext cx="8176760" cy="10902346"/>
          </a:xfrm>
          <a:prstGeom prst="rect">
            <a:avLst/>
          </a:prstGeom>
        </p:spPr>
      </p:pic>
      <p:cxnSp>
        <p:nvCxnSpPr>
          <p:cNvPr id="8" name="Straight Connector 7"/>
          <p:cNvCxnSpPr/>
          <p:nvPr/>
        </p:nvCxnSpPr>
        <p:spPr>
          <a:xfrm flipV="1">
            <a:off x="2186441" y="5932968"/>
            <a:ext cx="24410304" cy="10823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86441" y="883741"/>
            <a:ext cx="19270061" cy="3554819"/>
          </a:xfrm>
          <a:prstGeom prst="rect">
            <a:avLst/>
          </a:prstGeom>
          <a:noFill/>
        </p:spPr>
        <p:txBody>
          <a:bodyPr wrap="square" rtlCol="0">
            <a:spAutoFit/>
          </a:bodyPr>
          <a:lstStyle/>
          <a:p>
            <a:r>
              <a:rPr lang="en-PH" sz="7500" b="1" i="1" dirty="0" err="1" smtClean="0">
                <a:solidFill>
                  <a:schemeClr val="accent5"/>
                </a:solidFill>
              </a:rPr>
              <a:t>Tomasino</a:t>
            </a:r>
            <a:r>
              <a:rPr lang="en-PH" sz="7500" b="1" i="1" dirty="0" smtClean="0">
                <a:solidFill>
                  <a:schemeClr val="accent5"/>
                </a:solidFill>
              </a:rPr>
              <a:t> para </a:t>
            </a:r>
            <a:r>
              <a:rPr lang="en-PH" sz="7500" b="1" i="1" dirty="0" err="1" smtClean="0">
                <a:solidFill>
                  <a:schemeClr val="accent5"/>
                </a:solidFill>
              </a:rPr>
              <a:t>sa</a:t>
            </a:r>
            <a:r>
              <a:rPr lang="en-PH" sz="7500" b="1" i="1" dirty="0" smtClean="0">
                <a:solidFill>
                  <a:schemeClr val="accent5"/>
                </a:solidFill>
              </a:rPr>
              <a:t> </a:t>
            </a:r>
            <a:r>
              <a:rPr lang="en-PH" sz="7500" b="1" i="1" dirty="0" err="1" smtClean="0">
                <a:solidFill>
                  <a:schemeClr val="accent5"/>
                </a:solidFill>
              </a:rPr>
              <a:t>Simbahan</a:t>
            </a:r>
            <a:r>
              <a:rPr lang="en-PH" sz="7500" b="1" i="1" dirty="0" smtClean="0">
                <a:solidFill>
                  <a:schemeClr val="accent5"/>
                </a:solidFill>
              </a:rPr>
              <a:t>, </a:t>
            </a:r>
            <a:r>
              <a:rPr lang="en-PH" sz="7500" b="1" i="1" dirty="0" err="1" smtClean="0">
                <a:solidFill>
                  <a:schemeClr val="accent5"/>
                </a:solidFill>
              </a:rPr>
              <a:t>Tahanan</a:t>
            </a:r>
            <a:r>
              <a:rPr lang="en-PH" sz="7500" b="1" i="1" dirty="0" smtClean="0">
                <a:solidFill>
                  <a:schemeClr val="accent5"/>
                </a:solidFill>
              </a:rPr>
              <a:t> at Bayan</a:t>
            </a:r>
            <a:r>
              <a:rPr lang="en-PH" sz="7500" b="1" dirty="0" smtClean="0">
                <a:solidFill>
                  <a:schemeClr val="accent5"/>
                </a:solidFill>
              </a:rPr>
              <a:t>:</a:t>
            </a:r>
          </a:p>
          <a:p>
            <a:r>
              <a:rPr lang="en-PH" sz="7500" b="1" dirty="0" err="1" smtClean="0"/>
              <a:t>Thomasians</a:t>
            </a:r>
            <a:r>
              <a:rPr lang="en-PH" sz="7500" b="1" dirty="0" smtClean="0"/>
              <a:t> Engaged in Social Transformation through Community </a:t>
            </a:r>
            <a:r>
              <a:rPr lang="en-PH" sz="7500" b="1" dirty="0"/>
              <a:t>Development </a:t>
            </a:r>
          </a:p>
        </p:txBody>
      </p:sp>
      <p:sp>
        <p:nvSpPr>
          <p:cNvPr id="12" name="Text Box 3"/>
          <p:cNvSpPr txBox="1"/>
          <p:nvPr/>
        </p:nvSpPr>
        <p:spPr>
          <a:xfrm>
            <a:off x="2186441" y="4915408"/>
            <a:ext cx="13716000" cy="82617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PH" sz="4400" b="1" dirty="0">
                <a:effectLst/>
                <a:latin typeface="Cooper Black" panose="0208090404030B020404" pitchFamily="18" charset="0"/>
                <a:ea typeface="Calibri" panose="020F0502020204030204" pitchFamily="34" charset="0"/>
                <a:cs typeface="Times New Roman" panose="02020603050405020304" pitchFamily="18" charset="0"/>
              </a:rPr>
              <a:t>AUN-QA Criterion </a:t>
            </a:r>
            <a:r>
              <a:rPr lang="en-PH" sz="4400" b="1" dirty="0">
                <a:latin typeface="Cooper Black" panose="0208090404030B020404" pitchFamily="18" charset="0"/>
                <a:ea typeface="Calibri" panose="020F0502020204030204" pitchFamily="34" charset="0"/>
                <a:cs typeface="Times New Roman" panose="02020603050405020304" pitchFamily="18" charset="0"/>
              </a:rPr>
              <a:t>4</a:t>
            </a:r>
            <a:r>
              <a:rPr lang="en-PH" sz="4400" b="1" dirty="0" smtClean="0">
                <a:effectLst/>
                <a:latin typeface="Cooper Black" panose="0208090404030B020404" pitchFamily="18" charset="0"/>
                <a:ea typeface="Calibri" panose="020F0502020204030204" pitchFamily="34" charset="0"/>
                <a:cs typeface="Times New Roman" panose="02020603050405020304" pitchFamily="18" charset="0"/>
              </a:rPr>
              <a:t>:  Teaching and Learning</a:t>
            </a:r>
            <a:endParaRPr lang="en-PH"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0760149" y="8543158"/>
            <a:ext cx="15836596" cy="10833735"/>
          </a:xfrm>
          <a:prstGeom prst="rect">
            <a:avLst/>
          </a:prstGeom>
          <a:noFill/>
        </p:spPr>
        <p:txBody>
          <a:bodyPr wrap="square" rtlCol="0">
            <a:spAutoFit/>
          </a:bodyPr>
          <a:lstStyle/>
          <a:p>
            <a:pPr algn="just"/>
            <a:r>
              <a:rPr lang="en-PH" sz="5400" b="1" i="1" dirty="0" smtClean="0">
                <a:solidFill>
                  <a:schemeClr val="accent5"/>
                </a:solidFill>
              </a:rPr>
              <a:t>OUR FRAMEWORK</a:t>
            </a:r>
            <a:r>
              <a:rPr lang="en-PH" sz="5400" dirty="0" smtClean="0">
                <a:solidFill>
                  <a:schemeClr val="accent5"/>
                </a:solidFill>
              </a:rPr>
              <a:t>     </a:t>
            </a:r>
          </a:p>
          <a:p>
            <a:pPr algn="just"/>
            <a:r>
              <a:rPr lang="en-US" sz="4600" dirty="0" smtClean="0"/>
              <a:t>UST harnesses its three pillars of instruction, research and community development into one cohesive Social Transformation Framework, where:</a:t>
            </a:r>
          </a:p>
          <a:p>
            <a:pPr marL="571500" indent="-571500" algn="just">
              <a:buFont typeface="Wingdings" panose="05000000000000000000" pitchFamily="2" charset="2"/>
              <a:buChar char="v"/>
            </a:pPr>
            <a:r>
              <a:rPr lang="en-US" sz="4600" dirty="0" smtClean="0"/>
              <a:t>Instruction is enriched by research;</a:t>
            </a:r>
          </a:p>
          <a:p>
            <a:pPr marL="571500" indent="-571500" algn="just">
              <a:buFont typeface="Wingdings" panose="05000000000000000000" pitchFamily="2" charset="2"/>
              <a:buChar char="v"/>
            </a:pPr>
            <a:r>
              <a:rPr lang="en-US" sz="4600" dirty="0" smtClean="0"/>
              <a:t>Community </a:t>
            </a:r>
            <a:r>
              <a:rPr lang="en-US" sz="4600" dirty="0"/>
              <a:t>development interventions </a:t>
            </a:r>
            <a:r>
              <a:rPr lang="en-US" sz="4600" dirty="0" smtClean="0"/>
              <a:t>are aligned </a:t>
            </a:r>
            <a:r>
              <a:rPr lang="en-US" sz="4600" dirty="0"/>
              <a:t>to </a:t>
            </a:r>
            <a:r>
              <a:rPr lang="en-US" sz="4600" dirty="0" smtClean="0"/>
              <a:t>academic </a:t>
            </a:r>
            <a:r>
              <a:rPr lang="en-US" sz="4600" dirty="0"/>
              <a:t>expertise illumined by Christian </a:t>
            </a:r>
            <a:r>
              <a:rPr lang="en-US" sz="4600" dirty="0" smtClean="0"/>
              <a:t>faith, demonstrating </a:t>
            </a:r>
            <a:r>
              <a:rPr lang="en-US" sz="4600" dirty="0"/>
              <a:t>practical implementation of Gospel-centered service, truth and </a:t>
            </a:r>
            <a:r>
              <a:rPr lang="en-US" sz="4600" dirty="0" smtClean="0"/>
              <a:t>love</a:t>
            </a:r>
            <a:r>
              <a:rPr lang="en-US" sz="4600" dirty="0"/>
              <a:t>;</a:t>
            </a:r>
            <a:r>
              <a:rPr lang="en-US" sz="4600" dirty="0" smtClean="0"/>
              <a:t> </a:t>
            </a:r>
          </a:p>
          <a:p>
            <a:pPr marL="571500" indent="-571500" algn="just">
              <a:buFont typeface="Wingdings" panose="05000000000000000000" pitchFamily="2" charset="2"/>
              <a:buChar char="v"/>
            </a:pPr>
            <a:r>
              <a:rPr lang="en-US" sz="4600" dirty="0" smtClean="0"/>
              <a:t>Research </a:t>
            </a:r>
            <a:r>
              <a:rPr lang="en-US" sz="4600" dirty="0"/>
              <a:t>provides </a:t>
            </a:r>
            <a:r>
              <a:rPr lang="en-US" sz="4600" dirty="0" smtClean="0"/>
              <a:t>needed </a:t>
            </a:r>
            <a:r>
              <a:rPr lang="en-US" sz="4600" dirty="0"/>
              <a:t>data for evidenced-based planning, implementation, monitoring, and evaluation of community development programs and services. </a:t>
            </a:r>
            <a:r>
              <a:rPr lang="en-US" sz="4600" dirty="0" smtClean="0"/>
              <a:t>  </a:t>
            </a:r>
          </a:p>
          <a:p>
            <a:pPr algn="just"/>
            <a:r>
              <a:rPr lang="en-US" sz="4600" dirty="0" smtClean="0"/>
              <a:t>Stakeholders act as agents of social transformation, </a:t>
            </a:r>
            <a:r>
              <a:rPr lang="en-US" sz="4600" dirty="0"/>
              <a:t>collectively </a:t>
            </a:r>
            <a:r>
              <a:rPr lang="en-US" sz="4600" dirty="0" smtClean="0"/>
              <a:t>empowering partner grassroots communities and institutions towards </a:t>
            </a:r>
            <a:r>
              <a:rPr lang="en-US" sz="4600" dirty="0"/>
              <a:t>improving the well-being of people who are </a:t>
            </a:r>
            <a:r>
              <a:rPr lang="en-US" sz="4600" dirty="0" smtClean="0"/>
              <a:t>marginalized</a:t>
            </a:r>
            <a:r>
              <a:rPr lang="en-US" sz="4600" dirty="0"/>
              <a:t>, vulnerable, and excluded.</a:t>
            </a:r>
            <a:endParaRPr lang="en-PH" sz="4600" dirty="0"/>
          </a:p>
        </p:txBody>
      </p:sp>
      <p:sp>
        <p:nvSpPr>
          <p:cNvPr id="15" name="TextBox 14"/>
          <p:cNvSpPr txBox="1">
            <a:spLocks/>
          </p:cNvSpPr>
          <p:nvPr/>
        </p:nvSpPr>
        <p:spPr>
          <a:xfrm>
            <a:off x="2417811" y="19992446"/>
            <a:ext cx="24178934" cy="2339102"/>
          </a:xfrm>
          <a:prstGeom prst="rect">
            <a:avLst/>
          </a:prstGeom>
          <a:noFill/>
        </p:spPr>
        <p:txBody>
          <a:bodyPr wrap="square" rtlCol="0">
            <a:spAutoFit/>
          </a:bodyPr>
          <a:lstStyle/>
          <a:p>
            <a:pPr algn="just"/>
            <a:r>
              <a:rPr lang="en-PH" sz="5400" b="1" i="1" dirty="0" smtClean="0">
                <a:solidFill>
                  <a:schemeClr val="accent5"/>
                </a:solidFill>
              </a:rPr>
              <a:t>OUR PROGRAMS</a:t>
            </a:r>
            <a:r>
              <a:rPr lang="en-PH" sz="5400" dirty="0" smtClean="0">
                <a:solidFill>
                  <a:schemeClr val="accent5"/>
                </a:solidFill>
              </a:rPr>
              <a:t>     </a:t>
            </a:r>
          </a:p>
          <a:p>
            <a:pPr algn="just"/>
            <a:r>
              <a:rPr lang="en-PH" sz="4600" dirty="0" smtClean="0"/>
              <a:t>The framework is translated into eight Social Transformation Programs which are aligned with the Sustainable Development Goals, as well as Catechism of the Catholic Church.  </a:t>
            </a:r>
          </a:p>
        </p:txBody>
      </p:sp>
      <p:sp>
        <p:nvSpPr>
          <p:cNvPr id="16" name="TextBox 15"/>
          <p:cNvSpPr txBox="1"/>
          <p:nvPr/>
        </p:nvSpPr>
        <p:spPr>
          <a:xfrm>
            <a:off x="2186441" y="6275124"/>
            <a:ext cx="24346136" cy="2339102"/>
          </a:xfrm>
          <a:prstGeom prst="rect">
            <a:avLst/>
          </a:prstGeom>
          <a:noFill/>
        </p:spPr>
        <p:txBody>
          <a:bodyPr wrap="square" rtlCol="0">
            <a:spAutoFit/>
          </a:bodyPr>
          <a:lstStyle/>
          <a:p>
            <a:pPr algn="just"/>
            <a:r>
              <a:rPr lang="en-PH" sz="5400" b="1" i="1" dirty="0" smtClean="0">
                <a:solidFill>
                  <a:schemeClr val="accent5"/>
                </a:solidFill>
              </a:rPr>
              <a:t>OUR MISSION</a:t>
            </a:r>
            <a:r>
              <a:rPr lang="en-PH" sz="5400" dirty="0" smtClean="0">
                <a:solidFill>
                  <a:schemeClr val="accent5"/>
                </a:solidFill>
              </a:rPr>
              <a:t> </a:t>
            </a:r>
            <a:r>
              <a:rPr lang="en-PH" sz="4800" dirty="0" smtClean="0">
                <a:solidFill>
                  <a:schemeClr val="accent5"/>
                </a:solidFill>
              </a:rPr>
              <a:t>    </a:t>
            </a:r>
          </a:p>
          <a:p>
            <a:pPr algn="just"/>
            <a:r>
              <a:rPr lang="en-PH" sz="4600" dirty="0"/>
              <a:t>G</a:t>
            </a:r>
            <a:r>
              <a:rPr lang="en-US" sz="4600" dirty="0" err="1" smtClean="0"/>
              <a:t>eneration</a:t>
            </a:r>
            <a:r>
              <a:rPr lang="en-US" sz="4600" dirty="0" smtClean="0"/>
              <a:t>, advancement</a:t>
            </a:r>
            <a:r>
              <a:rPr lang="en-US" sz="4600" dirty="0"/>
              <a:t>, and transmission of knowledge to form competent and compassionate professionals, committed to the service of the Church, the nation, and the global </a:t>
            </a:r>
            <a:r>
              <a:rPr lang="en-US" sz="4600" dirty="0" smtClean="0"/>
              <a:t>community.</a:t>
            </a:r>
          </a:p>
        </p:txBody>
      </p:sp>
      <p:sp>
        <p:nvSpPr>
          <p:cNvPr id="17" name="TextBox 16"/>
          <p:cNvSpPr txBox="1">
            <a:spLocks/>
          </p:cNvSpPr>
          <p:nvPr/>
        </p:nvSpPr>
        <p:spPr>
          <a:xfrm>
            <a:off x="4040371" y="32971104"/>
            <a:ext cx="9292855" cy="5878532"/>
          </a:xfrm>
          <a:prstGeom prst="rect">
            <a:avLst/>
          </a:prstGeom>
          <a:noFill/>
        </p:spPr>
        <p:txBody>
          <a:bodyPr wrap="square" rtlCol="0">
            <a:spAutoFit/>
          </a:bodyPr>
          <a:lstStyle/>
          <a:p>
            <a:pPr algn="just"/>
            <a:r>
              <a:rPr lang="en-PH" sz="5400" b="1" i="1" dirty="0" smtClean="0">
                <a:solidFill>
                  <a:schemeClr val="accent5"/>
                </a:solidFill>
              </a:rPr>
              <a:t>OUR STRATEGIES</a:t>
            </a:r>
            <a:r>
              <a:rPr lang="en-PH" sz="5400" dirty="0" smtClean="0">
                <a:solidFill>
                  <a:schemeClr val="accent5"/>
                </a:solidFill>
              </a:rPr>
              <a:t> </a:t>
            </a:r>
          </a:p>
          <a:p>
            <a:pPr algn="just"/>
            <a:r>
              <a:rPr lang="en-PH" sz="4600" dirty="0" smtClean="0"/>
              <a:t>The </a:t>
            </a:r>
            <a:r>
              <a:rPr lang="en-PH" sz="4600" dirty="0"/>
              <a:t>University makes use of the “TOMAS” approach as key </a:t>
            </a:r>
            <a:r>
              <a:rPr lang="en-PH" sz="4600" dirty="0" smtClean="0"/>
              <a:t>strategies.  </a:t>
            </a:r>
            <a:r>
              <a:rPr lang="en-PH" sz="4600" dirty="0"/>
              <a:t>The </a:t>
            </a:r>
            <a:r>
              <a:rPr lang="en-PH" sz="4600" dirty="0" smtClean="0"/>
              <a:t>eight </a:t>
            </a:r>
            <a:r>
              <a:rPr lang="en-PH" sz="4600" dirty="0"/>
              <a:t>social transformation programs </a:t>
            </a:r>
            <a:r>
              <a:rPr lang="en-PH" sz="4600" dirty="0" smtClean="0"/>
              <a:t>are </a:t>
            </a:r>
            <a:r>
              <a:rPr lang="en-PH" sz="4600" dirty="0"/>
              <a:t>sustainable for </a:t>
            </a:r>
            <a:r>
              <a:rPr lang="en-PH" sz="4600" dirty="0" smtClean="0"/>
              <a:t>as they </a:t>
            </a:r>
            <a:r>
              <a:rPr lang="en-PH" sz="4600" dirty="0"/>
              <a:t>can be </a:t>
            </a:r>
            <a:r>
              <a:rPr lang="en-PH" sz="4600" dirty="0" smtClean="0"/>
              <a:t>transferred </a:t>
            </a:r>
            <a:r>
              <a:rPr lang="en-PH" sz="4600" dirty="0"/>
              <a:t>and owned by the University’s partner grassroots communities and </a:t>
            </a:r>
            <a:r>
              <a:rPr lang="en-PH" sz="4600" dirty="0" smtClean="0"/>
              <a:t>institutions.</a:t>
            </a:r>
            <a:endParaRPr lang="en-PH" sz="4600" dirty="0"/>
          </a:p>
        </p:txBody>
      </p:sp>
      <p:sp>
        <p:nvSpPr>
          <p:cNvPr id="18" name="TextBox 17"/>
          <p:cNvSpPr txBox="1">
            <a:spLocks/>
          </p:cNvSpPr>
          <p:nvPr/>
        </p:nvSpPr>
        <p:spPr>
          <a:xfrm>
            <a:off x="4040372" y="22260480"/>
            <a:ext cx="9292855" cy="8586966"/>
          </a:xfrm>
          <a:prstGeom prst="rect">
            <a:avLst/>
          </a:prstGeom>
          <a:noFill/>
        </p:spPr>
        <p:txBody>
          <a:bodyPr wrap="square" rtlCol="0">
            <a:spAutoFit/>
          </a:bodyPr>
          <a:lstStyle/>
          <a:p>
            <a:pPr algn="just"/>
            <a:r>
              <a:rPr lang="en-PH" sz="4600" dirty="0" smtClean="0"/>
              <a:t>The description, goals, coverage, and success indicators of each program area are defined and disseminated to all stakeholders for better understanding of how they can contribute. Academic units are assigned to Program Areas aligned with their expertise.  Areas for research are identified to address knowledge gaps and ensure that interventions respond to the needs of partner communities and institutions.</a:t>
            </a:r>
          </a:p>
        </p:txBody>
      </p:sp>
      <p:pic>
        <p:nvPicPr>
          <p:cNvPr id="19" name="Picture 18"/>
          <p:cNvPicPr>
            <a:picLocks noChangeAspect="1"/>
          </p:cNvPicPr>
          <p:nvPr/>
        </p:nvPicPr>
        <p:blipFill>
          <a:blip r:embed="rId6"/>
          <a:stretch>
            <a:fillRect/>
          </a:stretch>
        </p:blipFill>
        <p:spPr>
          <a:xfrm>
            <a:off x="1621365" y="22753676"/>
            <a:ext cx="2206357" cy="19606020"/>
          </a:xfrm>
          <a:prstGeom prst="rect">
            <a:avLst/>
          </a:prstGeom>
        </p:spPr>
      </p:pic>
    </p:spTree>
    <p:extLst>
      <p:ext uri="{BB962C8B-B14F-4D97-AF65-F5344CB8AC3E}">
        <p14:creationId xmlns:p14="http://schemas.microsoft.com/office/powerpoint/2010/main" val="25368259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1132</TotalTime>
  <Words>296</Words>
  <Application>Microsoft Office PowerPoint</Application>
  <PresentationFormat>Custom</PresentationFormat>
  <Paragraphs>16</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UST</cp:lastModifiedBy>
  <cp:revision>54</cp:revision>
  <dcterms:created xsi:type="dcterms:W3CDTF">2019-02-17T23:00:03Z</dcterms:created>
  <dcterms:modified xsi:type="dcterms:W3CDTF">2019-02-19T08:09:13Z</dcterms:modified>
</cp:coreProperties>
</file>