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C8D1-9B18-6051-0828-2D4C3E87F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5BAB5-0951-1677-18BF-6382613DF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A203E-404E-DFF6-8621-F054FE0D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17C40-3CCB-3206-D593-E2996143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725CC-3A51-8BD1-35B9-8F4669EA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0D48-718E-3001-C8B2-EA7AE879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59C89-F186-9B32-EEF5-623ADC744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8C04-402F-A5A4-7E56-16A06767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EA5AA-CEAF-B1B9-2272-6EC5939A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2A69-FC97-DD59-CB48-0E286439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F30B7-9808-6A08-5481-721C4B51A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90758-B6E4-60F9-F6B1-F256F567C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26580-CC63-910A-0FCA-2D337179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9A5C5-3CF5-781B-4DAF-C91C52A3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82DC6-0536-DE57-A35C-E2219F56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0DA7-4666-8E09-2F0F-74F1D678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85ED-A3BC-3E38-3360-6318033F8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E6FB-AC6B-FB4D-ADD7-3F8A491D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070C-9B5E-A795-01DE-1D9EEE6E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FFEDA-F77B-FB80-1663-085EB28D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2581-B9E8-26F7-1FE5-6C1FEC71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119A4-0DC7-4702-D7B6-FABEF572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DFDC9-A169-9A94-2857-2A830843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8CD5-D818-E547-6EE7-91FA3DD2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D4BD-B542-DCEF-E4C5-DBFA88A3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4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6ACA-C89E-6518-E156-F1A6341C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D557-3ACA-3631-CF34-899786AEA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0257C-2590-B4E9-4CAA-4E7F8A15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73F23-574A-7BA9-F194-5AAD68E3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C7F27-CFE4-D30D-FAA2-A7F647F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9DD7A-0477-EACD-8B0D-0B3F2708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8E52-1674-C66B-F3C7-4980EF42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B6C7F-E63E-09B9-8F45-0894F28B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C9A52-0010-91C7-B0A7-A386D60FC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9FCAF-1AAC-D52E-0D13-89DA655A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DA294-FE54-B7BA-038F-F6A2CBD94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D53B8-2E36-A16D-714C-00A15F41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C5CFD-C2C2-298E-BE57-3511EAAA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32919-A587-57EC-42E8-3F4B03C0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9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06BB-2BF0-911B-1B3A-6B3F7E7A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07393-A610-E783-F4EE-48FA2EA4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F02DA-69F1-E8CC-A9DD-3555BDEE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99BBD-F836-D9E4-85EA-CE06A7BB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B08A3-BE26-696D-712A-E6B2EBAF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A1C80-C7FE-4AF9-B6D6-5533F8FB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BD367-A132-E8DE-447F-867F3B97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C342-DB2F-CD59-E120-83783744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FFBE-F15A-CDC4-061C-C1F81689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5CB45-C032-3A0E-047B-BD064CDCC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0BC05-5780-140C-DFB5-A6392068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BCF10-51F5-7D3F-33F1-7BEC1974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3B491-644B-6BD9-BC48-EDA308DE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AD72-FFA9-A367-5824-30458F0A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1029D-5109-7973-9BA9-0600BD1FE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AF532-2DAF-8C6B-91FC-EA0B9B30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D3D28-87C1-EDC3-2B27-F57009A1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66428-C7CD-76A0-B446-FEB010D9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72D3-7E10-3503-5693-3AAE17A7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4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7062C-CD69-5AFC-DF5D-04C1B639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FFB62-3D45-0450-0B39-FB2B36DE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C4AD4-CF13-F42B-A396-A479D8549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8C9D-9CB3-4CD6-B202-C00171B4EFC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1825-5BD8-4602-92F0-C54F1EC4A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7A927-0799-94E8-3320-0BA5C2F3E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114F-0EAC-466E-B631-D2733AC1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640FA6-2E75-5018-4F84-D0F135A3F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3" b="21028"/>
          <a:stretch/>
        </p:blipFill>
        <p:spPr>
          <a:xfrm>
            <a:off x="0" y="0"/>
            <a:ext cx="12192000" cy="4055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61117-8E4C-6C96-1775-FC9FAAFD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5" b="23699"/>
          <a:stretch/>
        </p:blipFill>
        <p:spPr>
          <a:xfrm>
            <a:off x="1523999" y="4055165"/>
            <a:ext cx="9144001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098C6A-3655-92B4-89B0-DCC51BDEA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10725"/>
          <a:stretch/>
        </p:blipFill>
        <p:spPr>
          <a:xfrm>
            <a:off x="0" y="738809"/>
            <a:ext cx="12192000" cy="53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1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2022-08-18T05:35:56Z</dcterms:created>
  <dcterms:modified xsi:type="dcterms:W3CDTF">2022-08-18T05:36:00Z</dcterms:modified>
</cp:coreProperties>
</file>